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7" r:id="rId2"/>
    <p:sldId id="256" r:id="rId3"/>
    <p:sldId id="272" r:id="rId4"/>
    <p:sldId id="271" r:id="rId5"/>
    <p:sldId id="260" r:id="rId6"/>
    <p:sldId id="261" r:id="rId7"/>
    <p:sldId id="262" r:id="rId8"/>
    <p:sldId id="275" r:id="rId9"/>
    <p:sldId id="273" r:id="rId10"/>
    <p:sldId id="263" r:id="rId11"/>
    <p:sldId id="265" r:id="rId12"/>
    <p:sldId id="276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3384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ED1C0-5A39-5340-BE9A-DBCCEF02E548}" type="datetimeFigureOut">
              <a:rPr lang="de-DE" smtClean="0"/>
              <a:t>27.10.12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B270-8E6A-A04B-B458-7FF9848B05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826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01872-232D-FD41-AD41-CB4DC76E0313}" type="datetimeFigureOut">
              <a:rPr lang="de-DE" smtClean="0"/>
              <a:t>27.10.12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6FA6C-1DA8-E342-8EB2-E962F6813A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911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Christoph -&gt; Wie</a:t>
            </a:r>
            <a:r>
              <a:rPr lang="de-DE" baseline="0" dirty="0" smtClean="0"/>
              <a:t> Bilder </a:t>
            </a:r>
            <a:r>
              <a:rPr lang="de-DE" baseline="0" dirty="0" err="1" smtClean="0"/>
              <a:t>enstanden</a:t>
            </a:r>
            <a:r>
              <a:rPr lang="de-DE" baseline="0" dirty="0" smtClean="0"/>
              <a:t> sind</a:t>
            </a:r>
          </a:p>
          <a:p>
            <a:r>
              <a:rPr lang="de-DE" baseline="0" dirty="0" err="1" smtClean="0"/>
              <a:t>Magick</a:t>
            </a:r>
            <a:r>
              <a:rPr lang="de-DE" baseline="0" dirty="0" smtClean="0"/>
              <a:t>++,</a:t>
            </a:r>
            <a:r>
              <a:rPr lang="de-DE" baseline="0" dirty="0" err="1" smtClean="0"/>
              <a:t>ImageJ,After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Effects</a:t>
            </a:r>
            <a:endParaRPr lang="de-DE" baseline="0" dirty="0" smtClean="0"/>
          </a:p>
          <a:p>
            <a:r>
              <a:rPr lang="de-DE" baseline="0" dirty="0" smtClean="0"/>
              <a:t>Überleitung zu Max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596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929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198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46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Max -&gt; Überleitung zu Temperatur -&gt; 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556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71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29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</a:p>
          <a:p>
            <a:r>
              <a:rPr lang="de-DE" dirty="0" smtClean="0"/>
              <a:t>Absterben</a:t>
            </a:r>
            <a:r>
              <a:rPr lang="de-DE" baseline="0" dirty="0" smtClean="0"/>
              <a:t> </a:t>
            </a:r>
            <a:r>
              <a:rPr lang="de-DE" baseline="0" smtClean="0"/>
              <a:t>&amp; Wachsen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19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48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53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</a:t>
            </a:r>
            <a:br>
              <a:rPr lang="de-DE" dirty="0" smtClean="0"/>
            </a:br>
            <a:r>
              <a:rPr lang="de-DE" dirty="0" smtClean="0"/>
              <a:t>Überleitung zu M </a:t>
            </a:r>
            <a:r>
              <a:rPr lang="de-DE" baseline="0" dirty="0" smtClean="0"/>
              <a:t>(Parallelisierung)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462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6FA6C-1DA8-E342-8EB2-E962F6813AB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07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64D73-3E90-2441-B04F-B2BAA1A08EC9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1650-FC2C-5D49-AB31-C1953A2B257A}" type="datetime1">
              <a:rPr lang="de-DE" smtClean="0"/>
              <a:t>27.10.12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EE014-8916-F34D-B0D3-C55B8D3CF4C6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1FC6C3-7D17-9741-9D58-8AD392CE1F0A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7E7AAF-01DE-A849-A78B-56D4E9444658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000A-AAAC-A24B-9881-36A406979DD6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53E2-B511-9E49-8F7F-9D9599C3D27B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ußform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A01F-8F9C-A543-8418-9590F3ADCD25}" type="datetime1">
              <a:rPr lang="de-DE" smtClean="0"/>
              <a:t>27.10.12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54FC0-CA81-1146-8672-196ABD72FA99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B98F33-0544-F045-8B22-CDB93D234CF4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84402-0BB9-6E40-83DB-771113EC65A2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8A1-77D9-D34A-8A28-34046812FAAA}" type="datetime1">
              <a:rPr lang="de-DE" smtClean="0"/>
              <a:t>27.10.12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e, oben un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8C4-0C3B-E943-B249-D176AD130AAC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B384-6119-5D44-B09F-B63DF88D2D5E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53CE-63B7-E545-982D-C94BA756EA04}" type="datetime1">
              <a:rPr lang="de-DE" smtClean="0"/>
              <a:t>27.10.12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9EBD-144F-C141-89B9-5FC00804A43A}" type="datetime1">
              <a:rPr lang="de-DE" smtClean="0"/>
              <a:t>27.10.12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B14285-2EA4-5E48-8F0A-EDC91D523215}" type="datetime1">
              <a:rPr lang="de-DE" smtClean="0"/>
              <a:t>27.10.12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Daisyworld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9775" y="2985994"/>
            <a:ext cx="7662864" cy="3267169"/>
          </a:xfrm>
        </p:spPr>
        <p:txBody>
          <a:bodyPr/>
          <a:lstStyle/>
          <a:p>
            <a:r>
              <a:rPr lang="de-DE" dirty="0" smtClean="0"/>
              <a:t>von Max </a:t>
            </a:r>
            <a:r>
              <a:rPr lang="de-DE" dirty="0" err="1" smtClean="0"/>
              <a:t>Hänze</a:t>
            </a:r>
            <a:r>
              <a:rPr lang="de-DE" dirty="0" smtClean="0"/>
              <a:t> und Christoph Bockhahn</a:t>
            </a:r>
          </a:p>
          <a:p>
            <a:endParaRPr lang="de-DE" dirty="0" smtClean="0"/>
          </a:p>
          <a:p>
            <a:r>
              <a:rPr lang="de-DE" dirty="0" smtClean="0"/>
              <a:t>für das Praktikum „Parallele Programmierung“ (DKRZ)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61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Parallelisierung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476" y="2181579"/>
            <a:ext cx="6100799" cy="467642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09000" y="6473825"/>
            <a:ext cx="6350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10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5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Parallelisierung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6134"/>
            <a:ext cx="9144000" cy="3552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483600" y="6492875"/>
            <a:ext cx="660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11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Kenngrößen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Gitter: 480x480 Gitterzellen</a:t>
            </a:r>
          </a:p>
          <a:p>
            <a:r>
              <a:rPr lang="de-DE" dirty="0" smtClean="0"/>
              <a:t>Zellen: 230.400</a:t>
            </a:r>
          </a:p>
          <a:p>
            <a:r>
              <a:rPr lang="de-DE" dirty="0" smtClean="0"/>
              <a:t>Speicher-Bedarf: 4,6 MB</a:t>
            </a:r>
          </a:p>
          <a:p>
            <a:r>
              <a:rPr lang="de-DE" dirty="0" smtClean="0"/>
              <a:t>Iterations-Schritte: 200.000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483600" y="6492875"/>
            <a:ext cx="660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12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9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53771"/>
            <a:ext cx="8229600" cy="1143000"/>
          </a:xfrm>
        </p:spPr>
        <p:txBody>
          <a:bodyPr/>
          <a:lstStyle/>
          <a:p>
            <a:r>
              <a:rPr lang="de-DE" dirty="0" smtClean="0"/>
              <a:t>Parallelisierung – Ergebnisse</a:t>
            </a:r>
            <a:endParaRPr lang="de-DE" dirty="0"/>
          </a:p>
        </p:txBody>
      </p:sp>
      <p:pic>
        <p:nvPicPr>
          <p:cNvPr id="4" name="Bild 3" descr="Messung_FTCS_B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" y="977191"/>
            <a:ext cx="7930739" cy="549980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09000" y="6492875"/>
            <a:ext cx="6350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13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1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416177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Vielen Dank für die Aufmerksamkeit!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496300" y="6492875"/>
            <a:ext cx="6477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14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9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Anhang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0037"/>
            <a:ext cx="9144000" cy="339212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483600" y="6486525"/>
            <a:ext cx="660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15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7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86136"/>
            <a:ext cx="8229600" cy="1143000"/>
          </a:xfrm>
        </p:spPr>
        <p:txBody>
          <a:bodyPr/>
          <a:lstStyle/>
          <a:p>
            <a:r>
              <a:rPr lang="de-DE" dirty="0" smtClean="0"/>
              <a:t>Anhang</a:t>
            </a:r>
            <a:endParaRPr lang="de-DE" dirty="0"/>
          </a:p>
        </p:txBody>
      </p:sp>
      <p:pic>
        <p:nvPicPr>
          <p:cNvPr id="5" name="Bild 4" descr="temperature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1" y="943412"/>
            <a:ext cx="2957294" cy="2957294"/>
          </a:xfrm>
          <a:prstGeom prst="rect">
            <a:avLst/>
          </a:prstGeom>
        </p:spPr>
      </p:pic>
      <p:pic>
        <p:nvPicPr>
          <p:cNvPr id="6" name="Bild 5" descr="temperature2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75" y="943412"/>
            <a:ext cx="2957294" cy="2957294"/>
          </a:xfrm>
          <a:prstGeom prst="rect">
            <a:avLst/>
          </a:prstGeom>
        </p:spPr>
      </p:pic>
      <p:pic>
        <p:nvPicPr>
          <p:cNvPr id="7" name="Bild 6" descr="temperature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1" y="3900706"/>
            <a:ext cx="2957294" cy="2957294"/>
          </a:xfrm>
          <a:prstGeom prst="rect">
            <a:avLst/>
          </a:prstGeom>
        </p:spPr>
      </p:pic>
      <p:pic>
        <p:nvPicPr>
          <p:cNvPr id="8" name="Bild 7" descr="temperature67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75" y="3900706"/>
            <a:ext cx="2957294" cy="295729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458199" y="6492875"/>
            <a:ext cx="769825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16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60220"/>
            <a:ext cx="8229600" cy="1143000"/>
          </a:xfrm>
        </p:spPr>
        <p:txBody>
          <a:bodyPr/>
          <a:lstStyle/>
          <a:p>
            <a:r>
              <a:rPr lang="de-DE" dirty="0" smtClean="0"/>
              <a:t>Anhang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1" y="943412"/>
            <a:ext cx="2957294" cy="295729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75" y="943412"/>
            <a:ext cx="2957294" cy="295729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1" y="3900706"/>
            <a:ext cx="2957294" cy="295729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75" y="3900706"/>
            <a:ext cx="2957294" cy="295729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432800" y="6492875"/>
            <a:ext cx="7112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17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0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199" y="-652621"/>
            <a:ext cx="8228013" cy="1927225"/>
          </a:xfrm>
        </p:spPr>
        <p:txBody>
          <a:bodyPr/>
          <a:lstStyle/>
          <a:p>
            <a:r>
              <a:rPr lang="de-DE" dirty="0" err="1" smtClean="0"/>
              <a:t>Daisyworld</a:t>
            </a:r>
            <a:endParaRPr lang="de-DE" dirty="0"/>
          </a:p>
        </p:txBody>
      </p:sp>
      <p:pic>
        <p:nvPicPr>
          <p:cNvPr id="5" name="Bild 4" descr="temperature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1" y="477081"/>
            <a:ext cx="6096000" cy="6096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85212" y="651192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2</a:t>
            </a:fld>
            <a:r>
              <a:rPr lang="en-US" dirty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5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 2</a:t>
            </a:r>
            <a:endParaRPr lang="de-DE" dirty="0"/>
          </a:p>
        </p:txBody>
      </p:sp>
      <p:pic>
        <p:nvPicPr>
          <p:cNvPr id="4" name="daisy_albe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85" y="375782"/>
            <a:ext cx="9144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86800" y="48318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538912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3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temperature_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85"/>
          <a:stretch/>
        </p:blipFill>
        <p:spPr>
          <a:xfrm rot="16200000">
            <a:off x="4371971" y="3804617"/>
            <a:ext cx="638179" cy="549449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30843" y="6388273"/>
            <a:ext cx="39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5°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92730" y="6388273"/>
            <a:ext cx="51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40°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346045" y="6388273"/>
            <a:ext cx="69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22,5°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daisy_te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38" y="356454"/>
            <a:ext cx="9144000" cy="51435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477256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4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8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2D </a:t>
            </a:r>
            <a:r>
              <a:rPr lang="de-DE" dirty="0" err="1" smtClean="0"/>
              <a:t>Daisyworld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Modell: 2D Gitter</a:t>
            </a:r>
          </a:p>
          <a:p>
            <a:pPr lvl="1"/>
            <a:r>
              <a:rPr lang="de-DE" dirty="0" smtClean="0"/>
              <a:t>T = T(</a:t>
            </a:r>
            <a:r>
              <a:rPr lang="de-DE" dirty="0" err="1" smtClean="0"/>
              <a:t>x,y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>
                <a:sym typeface="Wingdings"/>
              </a:rPr>
              <a:t>A = A(</a:t>
            </a:r>
            <a:r>
              <a:rPr lang="de-DE" dirty="0" err="1" smtClean="0">
                <a:sym typeface="Wingdings"/>
              </a:rPr>
              <a:t>x,y</a:t>
            </a:r>
            <a:r>
              <a:rPr lang="de-DE" dirty="0" smtClean="0">
                <a:sym typeface="Wingdings"/>
              </a:rPr>
              <a:t>)</a:t>
            </a:r>
            <a:endParaRPr lang="de-DE" dirty="0">
              <a:sym typeface="Wingdings"/>
            </a:endParaRPr>
          </a:p>
          <a:p>
            <a:r>
              <a:rPr lang="de-DE" dirty="0" smtClean="0">
                <a:sym typeface="Wingdings"/>
              </a:rPr>
              <a:t>Kopplung der Temperatur (Diffusionsgleichung)</a:t>
            </a:r>
          </a:p>
          <a:p>
            <a:endParaRPr lang="de-DE" dirty="0" smtClean="0">
              <a:sym typeface="Wingdings"/>
            </a:endParaRPr>
          </a:p>
          <a:p>
            <a:endParaRPr lang="de-DE" dirty="0" smtClean="0">
              <a:sym typeface="Wingdings"/>
            </a:endParaRPr>
          </a:p>
          <a:p>
            <a:pPr marL="0"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64" y="4509045"/>
            <a:ext cx="5470438" cy="1528218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2D </a:t>
            </a:r>
            <a:r>
              <a:rPr lang="de-DE" dirty="0" err="1" smtClean="0"/>
              <a:t>Daisyworld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Kopplung der Albedo (stochastisch)</a:t>
            </a: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196" y="3440998"/>
            <a:ext cx="4204530" cy="280302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6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4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2155"/>
            <a:ext cx="8229600" cy="1143000"/>
          </a:xfrm>
        </p:spPr>
        <p:txBody>
          <a:bodyPr/>
          <a:lstStyle/>
          <a:p>
            <a:r>
              <a:rPr lang="de-DE" dirty="0" smtClean="0"/>
              <a:t>Sequentieller Code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75" y="1340097"/>
            <a:ext cx="6148600" cy="5454403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7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Differentialgleichung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9775" y="2834884"/>
            <a:ext cx="7662864" cy="3267169"/>
          </a:xfrm>
        </p:spPr>
        <p:txBody>
          <a:bodyPr/>
          <a:lstStyle/>
          <a:p>
            <a:r>
              <a:rPr lang="de-DE" dirty="0" smtClean="0"/>
              <a:t>Zunächst: Operator-Splitting</a:t>
            </a:r>
            <a:br>
              <a:rPr lang="de-DE" dirty="0" smtClean="0"/>
            </a:br>
            <a:endParaRPr lang="de-DE" dirty="0" smtClean="0"/>
          </a:p>
          <a:p>
            <a:pPr lvl="1"/>
            <a:r>
              <a:rPr lang="de-DE" dirty="0" smtClean="0"/>
              <a:t>ungeeignet für Parallelisierung!</a:t>
            </a:r>
          </a:p>
          <a:p>
            <a:pPr lvl="1"/>
            <a:endParaRPr lang="de-DE" dirty="0"/>
          </a:p>
          <a:p>
            <a:r>
              <a:rPr lang="de-DE" dirty="0" smtClean="0"/>
              <a:t>FTCS (Forward Time Central Space)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8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1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Differentialgleichung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1" y="2692538"/>
            <a:ext cx="9144000" cy="403708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9</a:t>
            </a:fld>
            <a:r>
              <a:rPr lang="en-US" dirty="0" smtClean="0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2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0</TotalTime>
  <Words>209</Words>
  <Application>Microsoft Macintosh PowerPoint</Application>
  <PresentationFormat>Bildschirmpräsentation (4:3)</PresentationFormat>
  <Paragraphs>83</Paragraphs>
  <Slides>17</Slides>
  <Notes>12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Genesis</vt:lpstr>
      <vt:lpstr>Daisyworld</vt:lpstr>
      <vt:lpstr>Daisyworld</vt:lpstr>
      <vt:lpstr>Video 2</vt:lpstr>
      <vt:lpstr>PowerPoint-Präsentation</vt:lpstr>
      <vt:lpstr>2D Daisyworld</vt:lpstr>
      <vt:lpstr>2D Daisyworld</vt:lpstr>
      <vt:lpstr>Sequentieller Code</vt:lpstr>
      <vt:lpstr>Differentialgleichung</vt:lpstr>
      <vt:lpstr>Differentialgleichung</vt:lpstr>
      <vt:lpstr>Parallelisierung</vt:lpstr>
      <vt:lpstr>Parallelisierung</vt:lpstr>
      <vt:lpstr>Kenngrößen</vt:lpstr>
      <vt:lpstr>Parallelisierung – Ergebnisse</vt:lpstr>
      <vt:lpstr>Vielen Dank für die Aufmerksamkeit!</vt:lpstr>
      <vt:lpstr>Anhang</vt:lpstr>
      <vt:lpstr>Anhang</vt:lpstr>
      <vt:lpstr>Anhang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Daisyworld</dc:title>
  <dc:creator>Max</dc:creator>
  <cp:lastModifiedBy>C B</cp:lastModifiedBy>
  <cp:revision>57</cp:revision>
  <dcterms:created xsi:type="dcterms:W3CDTF">2012-06-11T16:11:26Z</dcterms:created>
  <dcterms:modified xsi:type="dcterms:W3CDTF">2012-10-27T09:03:34Z</dcterms:modified>
</cp:coreProperties>
</file>